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75" autoAdjust="0"/>
    <p:restoredTop sz="94660"/>
  </p:normalViewPr>
  <p:slideViewPr>
    <p:cSldViewPr snapToGrid="0">
      <p:cViewPr varScale="1">
        <p:scale>
          <a:sx n="72" d="100"/>
          <a:sy n="72" d="100"/>
        </p:scale>
        <p:origin x="182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7B0FB9-9BF1-4F54-AF7F-3DB2859C6B5D}" type="datetimeFigureOut">
              <a:rPr lang="en-US" smtClean="0"/>
              <a:t>09-Jan-26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1964524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7B0FB9-9BF1-4F54-AF7F-3DB2859C6B5D}" type="datetimeFigureOut">
              <a:rPr lang="en-US" smtClean="0"/>
              <a:t>09-Jan-26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3002974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7B0FB9-9BF1-4F54-AF7F-3DB2859C6B5D}" type="datetimeFigureOut">
              <a:rPr lang="en-US" smtClean="0"/>
              <a:t>09-Jan-26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220048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7B0FB9-9BF1-4F54-AF7F-3DB2859C6B5D}" type="datetimeFigureOut">
              <a:rPr lang="en-US" smtClean="0"/>
              <a:t>09-Jan-26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141636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7B0FB9-9BF1-4F54-AF7F-3DB2859C6B5D}" type="datetimeFigureOut">
              <a:rPr lang="en-US" smtClean="0"/>
              <a:t>09-Jan-26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3679342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7B0FB9-9BF1-4F54-AF7F-3DB2859C6B5D}" type="datetimeFigureOut">
              <a:rPr lang="en-US" smtClean="0"/>
              <a:t>09-Jan-26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388901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7B0FB9-9BF1-4F54-AF7F-3DB2859C6B5D}" type="datetimeFigureOut">
              <a:rPr lang="en-US" smtClean="0"/>
              <a:t>09-Jan-26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325678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7B0FB9-9BF1-4F54-AF7F-3DB2859C6B5D}" type="datetimeFigureOut">
              <a:rPr lang="en-US" smtClean="0"/>
              <a:t>09-Jan-26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3738205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B0FB9-9BF1-4F54-AF7F-3DB2859C6B5D}" type="datetimeFigureOut">
              <a:rPr lang="en-US" smtClean="0"/>
              <a:t>09-Jan-26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208032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87B0FB9-9BF1-4F54-AF7F-3DB2859C6B5D}" type="datetimeFigureOut">
              <a:rPr lang="en-US" smtClean="0"/>
              <a:t>09-Jan-26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509926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87B0FB9-9BF1-4F54-AF7F-3DB2859C6B5D}" type="datetimeFigureOut">
              <a:rPr lang="en-US" smtClean="0"/>
              <a:t>09-Jan-26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637F1B-0808-4199-A60E-107F05B024F6}" type="slidenum">
              <a:rPr lang="en-US" smtClean="0"/>
              <a:t>‹#›</a:t>
            </a:fld>
            <a:endParaRPr lang="en-US"/>
          </a:p>
        </p:txBody>
      </p:sp>
    </p:spTree>
    <p:extLst>
      <p:ext uri="{BB962C8B-B14F-4D97-AF65-F5344CB8AC3E}">
        <p14:creationId xmlns:p14="http://schemas.microsoft.com/office/powerpoint/2010/main" val="200470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A87B0FB9-9BF1-4F54-AF7F-3DB2859C6B5D}" type="datetimeFigureOut">
              <a:rPr lang="en-US" smtClean="0"/>
              <a:t>09-Jan-26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17637F1B-0808-4199-A60E-107F05B024F6}" type="slidenum">
              <a:rPr lang="en-US" smtClean="0"/>
              <a:t>‹#›</a:t>
            </a:fld>
            <a:endParaRPr lang="en-US"/>
          </a:p>
        </p:txBody>
      </p:sp>
    </p:spTree>
    <p:extLst>
      <p:ext uri="{BB962C8B-B14F-4D97-AF65-F5344CB8AC3E}">
        <p14:creationId xmlns:p14="http://schemas.microsoft.com/office/powerpoint/2010/main" val="27908213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1">
            <a:extLst>
              <a:ext uri="{FF2B5EF4-FFF2-40B4-BE49-F238E27FC236}">
                <a16:creationId xmlns:a16="http://schemas.microsoft.com/office/drawing/2014/main" id="{43EA7BC6-E28B-8D59-0E38-530292D96C6C}"/>
              </a:ext>
            </a:extLst>
          </p:cNvPr>
          <p:cNvSpPr txBox="1"/>
          <p:nvPr/>
        </p:nvSpPr>
        <p:spPr>
          <a:xfrm rot="16200000">
            <a:off x="2853182" y="-1219550"/>
            <a:ext cx="1384995" cy="4464536"/>
          </a:xfrm>
          <a:prstGeom prst="rect">
            <a:avLst/>
          </a:prstGeom>
        </p:spPr>
        <p:txBody>
          <a:bodyPr vert="vert" wrap="square" lIns="0" tIns="0" rIns="0" bIns="0" rtlCol="0">
            <a:spAutoFit/>
          </a:bodyPr>
          <a:lstStyle/>
          <a:p>
            <a:pPr algn="ctr"/>
            <a:r>
              <a:rPr lang="en-US" i="1" dirty="0">
                <a:latin typeface="Calibri"/>
                <a:cs typeface="Calibri"/>
              </a:rPr>
              <a:t>Please join in celebrating </a:t>
            </a:r>
          </a:p>
          <a:p>
            <a:pPr algn="ctr"/>
            <a:r>
              <a:rPr lang="en-US" i="1" dirty="0">
                <a:latin typeface="Calibri"/>
                <a:cs typeface="Calibri"/>
              </a:rPr>
              <a:t>“A Service of Installation”</a:t>
            </a:r>
          </a:p>
          <a:p>
            <a:pPr algn="ctr"/>
            <a:r>
              <a:rPr lang="en-US" i="1" dirty="0">
                <a:latin typeface="Calibri"/>
                <a:cs typeface="Calibri"/>
              </a:rPr>
              <a:t>for</a:t>
            </a:r>
            <a:endParaRPr dirty="0">
              <a:latin typeface="Calibri"/>
              <a:cs typeface="Calibri"/>
            </a:endParaRPr>
          </a:p>
          <a:p>
            <a:pPr marL="635" algn="ctr"/>
            <a:r>
              <a:rPr i="1" spc="-35" dirty="0">
                <a:latin typeface="Franklin Gothic Medium Cond"/>
                <a:cs typeface="Franklin Gothic Medium Cond"/>
              </a:rPr>
              <a:t>Rev.</a:t>
            </a:r>
            <a:r>
              <a:rPr i="1" spc="-10" dirty="0">
                <a:latin typeface="Franklin Gothic Medium Cond"/>
                <a:cs typeface="Franklin Gothic Medium Cond"/>
              </a:rPr>
              <a:t> </a:t>
            </a:r>
            <a:r>
              <a:rPr i="1" spc="-20" dirty="0">
                <a:latin typeface="Franklin Gothic Medium Cond"/>
                <a:cs typeface="Franklin Gothic Medium Cond"/>
              </a:rPr>
              <a:t>Gideon</a:t>
            </a:r>
            <a:r>
              <a:rPr i="1" spc="-10" dirty="0">
                <a:latin typeface="Franklin Gothic Medium Cond"/>
                <a:cs typeface="Franklin Gothic Medium Cond"/>
              </a:rPr>
              <a:t> Pullman</a:t>
            </a:r>
            <a:r>
              <a:rPr lang="en-US" i="1" spc="-10" dirty="0">
                <a:latin typeface="Franklin Gothic Medium Cond"/>
                <a:cs typeface="Franklin Gothic Medium Cond"/>
              </a:rPr>
              <a:t>n</a:t>
            </a:r>
            <a:endParaRPr dirty="0">
              <a:latin typeface="Franklin Gothic Medium Cond"/>
              <a:cs typeface="Franklin Gothic Medium Cond"/>
            </a:endParaRPr>
          </a:p>
          <a:p>
            <a:pPr marL="635" algn="ctr"/>
            <a:r>
              <a:rPr lang="en-US" i="1" dirty="0">
                <a:latin typeface="Calibri"/>
                <a:cs typeface="Calibri"/>
              </a:rPr>
              <a:t>As Pastor for Zion Evangelical Lutheran Church </a:t>
            </a:r>
            <a:endParaRPr sz="1500" dirty="0">
              <a:latin typeface="Calibri"/>
              <a:cs typeface="Calibri"/>
            </a:endParaRPr>
          </a:p>
        </p:txBody>
      </p:sp>
      <p:pic>
        <p:nvPicPr>
          <p:cNvPr id="5" name="Picture 4">
            <a:extLst>
              <a:ext uri="{FF2B5EF4-FFF2-40B4-BE49-F238E27FC236}">
                <a16:creationId xmlns:a16="http://schemas.microsoft.com/office/drawing/2014/main" id="{A7666149-9554-3ADB-CE73-D0A124435B2D}"/>
              </a:ext>
            </a:extLst>
          </p:cNvPr>
          <p:cNvPicPr>
            <a:picLocks noChangeAspect="1"/>
          </p:cNvPicPr>
          <p:nvPr/>
        </p:nvPicPr>
        <p:blipFill>
          <a:blip r:embed="rId2"/>
          <a:stretch>
            <a:fillRect/>
          </a:stretch>
        </p:blipFill>
        <p:spPr>
          <a:xfrm rot="5400000">
            <a:off x="2666273" y="1597979"/>
            <a:ext cx="1943251" cy="2212753"/>
          </a:xfrm>
          <a:prstGeom prst="rect">
            <a:avLst/>
          </a:prstGeom>
        </p:spPr>
      </p:pic>
      <p:sp>
        <p:nvSpPr>
          <p:cNvPr id="6" name="object 22">
            <a:extLst>
              <a:ext uri="{FF2B5EF4-FFF2-40B4-BE49-F238E27FC236}">
                <a16:creationId xmlns:a16="http://schemas.microsoft.com/office/drawing/2014/main" id="{6A13DFF5-6532-EE9A-9B1E-0A6F4F28EBB0}"/>
              </a:ext>
            </a:extLst>
          </p:cNvPr>
          <p:cNvSpPr txBox="1"/>
          <p:nvPr/>
        </p:nvSpPr>
        <p:spPr>
          <a:xfrm rot="16200000">
            <a:off x="3108267" y="2658850"/>
            <a:ext cx="1059264" cy="3254571"/>
          </a:xfrm>
          <a:prstGeom prst="rect">
            <a:avLst/>
          </a:prstGeom>
        </p:spPr>
        <p:txBody>
          <a:bodyPr vert="vert" wrap="square" lIns="0" tIns="0" rIns="0" bIns="0" rtlCol="0">
            <a:spAutoFit/>
          </a:bodyPr>
          <a:lstStyle/>
          <a:p>
            <a:pPr marL="635" algn="ctr">
              <a:lnSpc>
                <a:spcPts val="1240"/>
              </a:lnSpc>
            </a:pPr>
            <a:r>
              <a:rPr b="1" i="1" dirty="0">
                <a:latin typeface="Calibri"/>
                <a:cs typeface="Calibri"/>
              </a:rPr>
              <a:t>Sunday,</a:t>
            </a:r>
            <a:r>
              <a:rPr b="1" i="1" spc="-5" dirty="0">
                <a:latin typeface="Calibri"/>
                <a:cs typeface="Calibri"/>
              </a:rPr>
              <a:t> </a:t>
            </a:r>
            <a:r>
              <a:rPr lang="en-US" b="1" i="1" dirty="0">
                <a:latin typeface="Calibri"/>
                <a:cs typeface="Calibri"/>
              </a:rPr>
              <a:t>February 1st, </a:t>
            </a:r>
            <a:r>
              <a:rPr lang="en-US" b="1" i="1" spc="-20" dirty="0">
                <a:latin typeface="Calibri"/>
                <a:cs typeface="Calibri"/>
              </a:rPr>
              <a:t>2026</a:t>
            </a:r>
            <a:endParaRPr b="1" dirty="0">
              <a:latin typeface="Calibri"/>
              <a:cs typeface="Calibri"/>
            </a:endParaRPr>
          </a:p>
          <a:p>
            <a:pPr algn="ctr">
              <a:lnSpc>
                <a:spcPct val="100000"/>
              </a:lnSpc>
              <a:spcBef>
                <a:spcPts val="20"/>
              </a:spcBef>
            </a:pPr>
            <a:r>
              <a:rPr lang="en-US" b="1" i="1" dirty="0">
                <a:latin typeface="Calibri"/>
                <a:cs typeface="Calibri"/>
              </a:rPr>
              <a:t>4</a:t>
            </a:r>
            <a:r>
              <a:rPr b="1" i="1" dirty="0">
                <a:latin typeface="Calibri"/>
                <a:cs typeface="Calibri"/>
              </a:rPr>
              <a:t>:00</a:t>
            </a:r>
            <a:r>
              <a:rPr b="1" i="1" spc="-45" dirty="0">
                <a:latin typeface="Calibri"/>
                <a:cs typeface="Calibri"/>
              </a:rPr>
              <a:t> </a:t>
            </a:r>
            <a:r>
              <a:rPr b="1" i="1" spc="-25" dirty="0">
                <a:latin typeface="Calibri"/>
                <a:cs typeface="Calibri"/>
              </a:rPr>
              <a:t>PM</a:t>
            </a:r>
            <a:endParaRPr b="1" dirty="0">
              <a:latin typeface="Calibri"/>
              <a:cs typeface="Calibri"/>
            </a:endParaRPr>
          </a:p>
          <a:p>
            <a:pPr marL="12700" marR="5080" indent="172720" algn="ctr">
              <a:lnSpc>
                <a:spcPts val="1470"/>
              </a:lnSpc>
              <a:spcBef>
                <a:spcPts val="50"/>
              </a:spcBef>
            </a:pPr>
            <a:r>
              <a:rPr b="1" i="1" dirty="0">
                <a:latin typeface="Calibri"/>
                <a:cs typeface="Calibri"/>
              </a:rPr>
              <a:t>Zion</a:t>
            </a:r>
            <a:r>
              <a:rPr b="1" i="1" spc="-15" dirty="0">
                <a:latin typeface="Calibri"/>
                <a:cs typeface="Calibri"/>
              </a:rPr>
              <a:t> </a:t>
            </a:r>
            <a:r>
              <a:rPr b="1" i="1" dirty="0">
                <a:latin typeface="Calibri"/>
                <a:cs typeface="Calibri"/>
              </a:rPr>
              <a:t>Lutheran</a:t>
            </a:r>
            <a:r>
              <a:rPr b="1" i="1" spc="-15" dirty="0">
                <a:latin typeface="Calibri"/>
                <a:cs typeface="Calibri"/>
              </a:rPr>
              <a:t> </a:t>
            </a:r>
            <a:r>
              <a:rPr b="1" i="1" spc="-10" dirty="0">
                <a:latin typeface="Calibri"/>
                <a:cs typeface="Calibri"/>
              </a:rPr>
              <a:t>Church </a:t>
            </a:r>
            <a:endParaRPr lang="en-US" b="1" i="1" spc="-10" dirty="0">
              <a:latin typeface="Calibri"/>
              <a:cs typeface="Calibri"/>
            </a:endParaRPr>
          </a:p>
          <a:p>
            <a:pPr marL="12700" marR="5080" indent="172720" algn="ctr">
              <a:lnSpc>
                <a:spcPts val="1470"/>
              </a:lnSpc>
              <a:spcBef>
                <a:spcPts val="50"/>
              </a:spcBef>
            </a:pPr>
            <a:r>
              <a:rPr lang="en-US" b="1" i="1" dirty="0">
                <a:latin typeface="Calibri"/>
                <a:cs typeface="Calibri"/>
              </a:rPr>
              <a:t>301 W. First Street</a:t>
            </a:r>
          </a:p>
          <a:p>
            <a:pPr marL="12700" marR="5080" indent="172720" algn="ctr">
              <a:lnSpc>
                <a:spcPts val="1470"/>
              </a:lnSpc>
              <a:spcBef>
                <a:spcPts val="50"/>
              </a:spcBef>
            </a:pPr>
            <a:r>
              <a:rPr lang="en-US" b="1" i="1" dirty="0">
                <a:latin typeface="Calibri"/>
                <a:cs typeface="Calibri"/>
              </a:rPr>
              <a:t>Whitehall, MT</a:t>
            </a:r>
            <a:endParaRPr b="1" dirty="0">
              <a:latin typeface="Calibri"/>
              <a:cs typeface="Calibri"/>
            </a:endParaRPr>
          </a:p>
        </p:txBody>
      </p:sp>
      <p:sp>
        <p:nvSpPr>
          <p:cNvPr id="7" name="object 22">
            <a:extLst>
              <a:ext uri="{FF2B5EF4-FFF2-40B4-BE49-F238E27FC236}">
                <a16:creationId xmlns:a16="http://schemas.microsoft.com/office/drawing/2014/main" id="{5297A440-1BE8-4030-13DD-C6DCCDDFAA4A}"/>
              </a:ext>
            </a:extLst>
          </p:cNvPr>
          <p:cNvSpPr txBox="1"/>
          <p:nvPr/>
        </p:nvSpPr>
        <p:spPr>
          <a:xfrm rot="16200000">
            <a:off x="3544996" y="3079582"/>
            <a:ext cx="492443" cy="3993339"/>
          </a:xfrm>
          <a:prstGeom prst="rect">
            <a:avLst/>
          </a:prstGeom>
        </p:spPr>
        <p:txBody>
          <a:bodyPr vert="vert" wrap="square" lIns="0" tIns="0" rIns="0" bIns="0" rtlCol="0">
            <a:spAutoFit/>
          </a:bodyPr>
          <a:lstStyle/>
          <a:p>
            <a:pPr marL="635" algn="ctr"/>
            <a:r>
              <a:rPr lang="en-US" sz="1600" i="1" dirty="0">
                <a:latin typeface="Calibri"/>
                <a:cs typeface="Calibri"/>
              </a:rPr>
              <a:t>A reception will be held in </a:t>
            </a:r>
            <a:r>
              <a:rPr lang="en-US" sz="1600" i="1" dirty="0">
                <a:highlight>
                  <a:srgbClr val="FFFF00"/>
                </a:highlight>
                <a:latin typeface="Calibri"/>
                <a:cs typeface="Calibri"/>
              </a:rPr>
              <a:t>the Parish Hall </a:t>
            </a:r>
            <a:r>
              <a:rPr lang="en-US" sz="1600" i="1" dirty="0">
                <a:latin typeface="Calibri"/>
                <a:cs typeface="Calibri"/>
              </a:rPr>
              <a:t>immediately following the Installation</a:t>
            </a:r>
            <a:endParaRPr sz="1600" dirty="0">
              <a:latin typeface="Calibri"/>
              <a:cs typeface="Calibri"/>
            </a:endParaRPr>
          </a:p>
        </p:txBody>
      </p:sp>
      <p:sp>
        <p:nvSpPr>
          <p:cNvPr id="9" name="TextBox 8">
            <a:extLst>
              <a:ext uri="{FF2B5EF4-FFF2-40B4-BE49-F238E27FC236}">
                <a16:creationId xmlns:a16="http://schemas.microsoft.com/office/drawing/2014/main" id="{FFEC425C-DB7D-9A0C-3D2E-A34FCA262BF7}"/>
              </a:ext>
            </a:extLst>
          </p:cNvPr>
          <p:cNvSpPr txBox="1"/>
          <p:nvPr/>
        </p:nvSpPr>
        <p:spPr>
          <a:xfrm>
            <a:off x="444124" y="5468153"/>
            <a:ext cx="6181963" cy="3416320"/>
          </a:xfrm>
          <a:prstGeom prst="rect">
            <a:avLst/>
          </a:prstGeom>
          <a:noFill/>
        </p:spPr>
        <p:txBody>
          <a:bodyPr wrap="square">
            <a:spAutoFit/>
          </a:bodyPr>
          <a:lstStyle/>
          <a:p>
            <a:r>
              <a:rPr lang="en-US" sz="1400" dirty="0"/>
              <a:t>Pastor Gideon Pullman is the fifth of six children, raised in Laurel, MT where his father continues to serve as the Pastor of St. John’s Lutheran Church. He attended high school in Concordia, MO at St. Paul Lutheran High School, a Lutheran boarding school, and then graduated from Concordia Ann Arbor from the pre-seminary program. Pastor Pullmann then attended Concordia Theological Seminary, in Fort Wayne, IN and graduated in 2018. He received his first call to serve as Pastor at Zion Lutheran in Tobias, NE, which later was joined with Immanuel Lutheran, Daykin, NE as a dual parish. In 2023, Pastor Pullmann was called to Faith Lutheran in Boulder, MT, which is now being joined with Zion Lutheran, Whitehall as dual parish.</a:t>
            </a:r>
          </a:p>
          <a:p>
            <a:r>
              <a:rPr lang="en-US" sz="1400" dirty="0"/>
              <a:t> </a:t>
            </a:r>
          </a:p>
          <a:p>
            <a:r>
              <a:rPr lang="en-US" sz="1600" dirty="0"/>
              <a:t>Worship Services are at 8:30 every Sunday morning with Bible study afterwards.</a:t>
            </a:r>
          </a:p>
          <a:p>
            <a:endParaRPr lang="en-US" sz="1400" dirty="0"/>
          </a:p>
          <a:p>
            <a:pPr algn="ctr"/>
            <a:r>
              <a:rPr lang="en-US" sz="1600" b="1" dirty="0"/>
              <a:t>All Are Welcome</a:t>
            </a:r>
          </a:p>
        </p:txBody>
      </p:sp>
    </p:spTree>
    <p:extLst>
      <p:ext uri="{BB962C8B-B14F-4D97-AF65-F5344CB8AC3E}">
        <p14:creationId xmlns:p14="http://schemas.microsoft.com/office/powerpoint/2010/main" val="42886367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217</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Franklin Gothic Medium Cond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Kerry Cutting</dc:creator>
  <cp:lastModifiedBy>Kerry Cutting</cp:lastModifiedBy>
  <cp:revision>1</cp:revision>
  <dcterms:created xsi:type="dcterms:W3CDTF">2026-01-09T18:36:13Z</dcterms:created>
  <dcterms:modified xsi:type="dcterms:W3CDTF">2026-01-09T18:42:36Z</dcterms:modified>
</cp:coreProperties>
</file>